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3" r:id="rId5"/>
    <p:sldId id="261" r:id="rId6"/>
    <p:sldId id="262" r:id="rId7"/>
    <p:sldId id="265" r:id="rId8"/>
    <p:sldId id="264" r:id="rId9"/>
    <p:sldId id="266" r:id="rId10"/>
    <p:sldId id="260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50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7F93C-EF08-458F-82AB-FE451B5774B5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634D1-716B-49CB-9714-865E10A2D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3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32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১ম</a:t>
            </a:r>
            <a:r>
              <a:rPr lang="en-US" baseline="0" smtClean="0"/>
              <a:t> ছবিতে পানি ধরা কী সেটি বোঝানো হয়েছে। পরের দুইটা ছবি ফসলের জন্য প্রযোজ্য।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634D1-716B-49CB-9714-865E10A2D07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93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প্রত্যেক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জোড়া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১ </a:t>
            </a:r>
            <a:r>
              <a:rPr lang="en-US" baseline="0" dirty="0" err="1" smtClean="0"/>
              <a:t>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উপাদান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ব্লাকবোর্ডে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আসবে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দলীয় কাজের উত্তর</a:t>
            </a:r>
            <a:r>
              <a:rPr lang="bn-BD" baseline="0" smtClean="0"/>
              <a:t> প্রত্যেক দলের দলনেতা উপস্থাপন করবে। পরে  শিক্ষক মহোদয় সঠিকতা যাচাই করবেন।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DFE56-4A09-44D3-82FB-F25F7231AD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153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hyperlink" Target="mailto:utpal96mosiahati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1094510" y="638353"/>
            <a:ext cx="6664036" cy="5520906"/>
            <a:chOff x="1094510" y="793630"/>
            <a:chExt cx="6664036" cy="5520906"/>
          </a:xfrm>
          <a:solidFill>
            <a:schemeClr val="tx2">
              <a:lumMod val="40000"/>
              <a:lumOff val="60000"/>
            </a:schemeClr>
          </a:solidFill>
        </p:grpSpPr>
        <p:grpSp>
          <p:nvGrpSpPr>
            <p:cNvPr id="3" name="Group 8"/>
            <p:cNvGrpSpPr/>
            <p:nvPr/>
          </p:nvGrpSpPr>
          <p:grpSpPr>
            <a:xfrm>
              <a:off x="1094510" y="793630"/>
              <a:ext cx="6664036" cy="5520906"/>
              <a:chOff x="1052945" y="1011382"/>
              <a:chExt cx="6664036" cy="4336474"/>
            </a:xfrm>
            <a:grpFill/>
          </p:grpSpPr>
          <p:sp>
            <p:nvSpPr>
              <p:cNvPr id="11" name="Cloud 10"/>
              <p:cNvSpPr/>
              <p:nvPr/>
            </p:nvSpPr>
            <p:spPr>
              <a:xfrm>
                <a:off x="1052945" y="1011382"/>
                <a:ext cx="6664036" cy="4336474"/>
              </a:xfrm>
              <a:prstGeom prst="cloud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505241" y="2989306"/>
                <a:ext cx="5153889" cy="1764757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txBody>
              <a:bodyPr wrap="square">
                <a:spAutoFit/>
              </a:bodyPr>
              <a:lstStyle/>
              <a:p>
                <a:pPr marL="571500" indent="-571500" algn="ctr">
                  <a:buFont typeface="Wingdings"/>
                  <a:buChar char="Ü"/>
                </a:pP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সম্ম</a:t>
                </a:r>
                <a:r>
                  <a:rPr lang="bn-BD" sz="28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া</a:t>
                </a: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নিত মডেল কন্টেন্ট </a:t>
                </a:r>
                <a:r>
                  <a:rPr lang="bn-BD" sz="2800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ব্যবহারকারী/ শিক্ষকবৃন্দ এই কন্টেন্টটি পাঠদানের পূর্বে স্লাইড নোটের নির্দেশনাগুলো পড়ে নিলে ভালো </a:t>
                </a:r>
                <a:r>
                  <a:rPr lang="bn-BD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হবে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প্রয়োজনে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শিক্ষকরা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নিজস্ব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কৌশল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ব্যবহার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করতে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 </a:t>
                </a:r>
                <a:r>
                  <a:rPr lang="en-US" sz="2800" dirty="0" err="1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পারবেন</a:t>
                </a:r>
                <a:r>
                  <a:rPr lang="en-US" sz="2800" dirty="0" smtClean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NikoshBAN" pitchFamily="2" charset="0"/>
                    <a:cs typeface="NikoshBAN" pitchFamily="2" charset="0"/>
                    <a:sym typeface="Wingdings"/>
                  </a:rPr>
                  <a:t>।</a:t>
                </a:r>
                <a:endParaRPr lang="bn-BD" sz="28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itchFamily="2" charset="0"/>
                  <a:cs typeface="NikoshBAN" pitchFamily="2" charset="0"/>
                  <a:sym typeface="Wingdings"/>
                </a:endParaRPr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2182481" y="1863632"/>
              <a:ext cx="4572000" cy="1200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571500" indent="-571500" algn="ctr"/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	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এই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স্লাইডটি শিক্ষকবৃন্দ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তথা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কন্টেন্ট </a:t>
              </a:r>
              <a:r>
                <a:rPr lang="bn-BD" sz="3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ব্যবহারকারীর </a:t>
              </a:r>
              <a:r>
                <a:rPr lang="bn-BD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জন্য</a:t>
              </a:r>
              <a:r>
                <a:rPr lang="en-US" sz="36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।</a:t>
              </a:r>
              <a:endPara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982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0512"/>
            <a:ext cx="4038599" cy="2751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79801"/>
            <a:ext cx="3962400" cy="28470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4038600" cy="27496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7-Point Star 4"/>
          <p:cNvSpPr/>
          <p:nvPr/>
        </p:nvSpPr>
        <p:spPr>
          <a:xfrm>
            <a:off x="4800600" y="685800"/>
            <a:ext cx="3733800" cy="2514600"/>
          </a:xfrm>
          <a:prstGeom prst="star7">
            <a:avLst>
              <a:gd name="adj" fmla="val 25097"/>
              <a:gd name="hf" fmla="val 102572"/>
              <a:gd name="vf" fmla="val 105210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অগভীর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3733800"/>
            <a:ext cx="3581400" cy="2286000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381000" y="520148"/>
            <a:ext cx="4191000" cy="2832652"/>
            <a:chOff x="381000" y="520148"/>
            <a:chExt cx="4191000" cy="28326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520148"/>
              <a:ext cx="4191000" cy="28326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7" name="Rectangular Callout 6"/>
            <p:cNvSpPr/>
            <p:nvPr/>
          </p:nvSpPr>
          <p:spPr>
            <a:xfrm>
              <a:off x="3181739" y="2438400"/>
              <a:ext cx="1295400" cy="533400"/>
            </a:xfrm>
            <a:prstGeom prst="wedgeRectCallout">
              <a:avLst>
                <a:gd name="adj1" fmla="val -82057"/>
                <a:gd name="adj2" fmla="val 56902"/>
              </a:avLst>
            </a:prstGeom>
            <a:solidFill>
              <a:srgbClr val="FF99FF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জাবড়া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724401" y="474552"/>
            <a:ext cx="3962400" cy="3119187"/>
            <a:chOff x="4724401" y="474552"/>
            <a:chExt cx="3962400" cy="28782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401" y="474552"/>
              <a:ext cx="3962400" cy="287824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8" name="TextBox 7"/>
            <p:cNvSpPr txBox="1"/>
            <p:nvPr/>
          </p:nvSpPr>
          <p:spPr>
            <a:xfrm>
              <a:off x="4876800" y="2264196"/>
              <a:ext cx="3733800" cy="9940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NikoshBAN" pitchFamily="2" charset="0"/>
                  <a:cs typeface="NikoshBAN" pitchFamily="2" charset="0"/>
                </a:rPr>
                <a:t>রস সংরক্ষণের জন্য জাবড়া ঢেকে দেয়া</a:t>
              </a:r>
              <a:endParaRPr lang="en-US" sz="32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24400" y="3581400"/>
            <a:ext cx="3957483" cy="2667000"/>
            <a:chOff x="4724400" y="3581400"/>
            <a:chExt cx="3957483" cy="26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3581400"/>
              <a:ext cx="3957483" cy="26670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953000" y="5715000"/>
              <a:ext cx="3581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বাষ্পীভবন রোধে পলিথিন ব্যবহার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23875"/>
            <a:ext cx="4114800" cy="2828925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581400"/>
            <a:ext cx="4038600" cy="27783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3428999"/>
            <a:ext cx="4038600" cy="2921541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953000" y="685800"/>
            <a:ext cx="3505200" cy="2514600"/>
          </a:xfrm>
          <a:prstGeom prst="irregularSeal1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28546"/>
            <a:ext cx="4038599" cy="2735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4042604" cy="26716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1"/>
            <a:ext cx="4038600" cy="280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609600" y="3657600"/>
            <a:ext cx="3505200" cy="2514600"/>
          </a:xfrm>
          <a:prstGeom prst="irregularSeal1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আঁচড়ানো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77046"/>
            <a:ext cx="4024552" cy="2724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399" y="457200"/>
            <a:ext cx="3932939" cy="2802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429000"/>
            <a:ext cx="4038599" cy="29850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4800600" y="3581400"/>
            <a:ext cx="3810000" cy="2362200"/>
          </a:xfrm>
          <a:prstGeom prst="irregularSeal1">
            <a:avLst/>
          </a:prstGeom>
          <a:ln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4038600" cy="2822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6028" y="479044"/>
            <a:ext cx="3920772" cy="2822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581400"/>
            <a:ext cx="3962400" cy="27564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Explosion 1 4"/>
          <p:cNvSpPr/>
          <p:nvPr/>
        </p:nvSpPr>
        <p:spPr>
          <a:xfrm>
            <a:off x="609600" y="685800"/>
            <a:ext cx="3733800" cy="2438400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92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295400"/>
            <a:ext cx="2971800" cy="1143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28970"/>
            <a:ext cx="7086600" cy="14954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বুঝবে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বিরাজ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43800" y="58674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95700" y="723900"/>
            <a:ext cx="1676400" cy="3124200"/>
          </a:xfrm>
          <a:prstGeom prst="rightArrowCallout">
            <a:avLst>
              <a:gd name="adj1" fmla="val 35395"/>
              <a:gd name="adj2" fmla="val 25000"/>
              <a:gd name="adj3" fmla="val 25000"/>
              <a:gd name="adj4" fmla="val 64977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352800"/>
            <a:ext cx="7086600" cy="1219200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উচ্চতাপে অনাবৃষ্টির কারণে ফসল উৎপাদনে কোন কোন কৌশল অবলম্বন করা উচিত বলে তুমি মনে কর?</a:t>
            </a:r>
            <a:endPara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315200" y="5791200"/>
            <a:ext cx="9906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সময়: ১৫ মিনিট</a:t>
            </a:r>
            <a:endParaRPr lang="en-AU" sz="1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090976"/>
            <a:ext cx="7239000" cy="316682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জাবড়া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AutoNum type="arabi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জৈব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3276600" y="914400"/>
            <a:ext cx="2362200" cy="9906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143000"/>
            <a:ext cx="4495800" cy="1828800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657600"/>
            <a:ext cx="5562600" cy="1524000"/>
          </a:xfrm>
          <a:effectLst>
            <a:glow rad="1397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সহনশীল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None/>
            </a:pP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ahadi_ batarfl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732" y="762000"/>
            <a:ext cx="8223068" cy="5482045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43000" y="3048000"/>
            <a:ext cx="6781800" cy="106679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7242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9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flower-game-screenshot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895540"/>
            <a:ext cx="7543800" cy="5066919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981200"/>
            <a:ext cx="4038600" cy="1219200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8000" b="1" dirty="0" err="1" smtClean="0">
                <a:ln w="11430"/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000" b="1" dirty="0">
              <a:ln w="11430"/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00417 0.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19200" y="990600"/>
            <a:ext cx="2590800" cy="646986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Placeholder 6" descr="Ut-Me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1676401" y="2286000"/>
            <a:ext cx="1600200" cy="166871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ounded Rectangle 8"/>
          <p:cNvSpPr/>
          <p:nvPr/>
        </p:nvSpPr>
        <p:spPr>
          <a:xfrm>
            <a:off x="533400" y="2133600"/>
            <a:ext cx="3886200" cy="4191000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sz="2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200" dirty="0" smtClean="0"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4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লখাইডাংগা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/>
              </a:rPr>
              <a:t>utpal</a:t>
            </a:r>
            <a:r>
              <a:rPr lang="en-US" sz="1400" dirty="0" smtClean="0">
                <a:solidFill>
                  <a:srgbClr val="002060"/>
                </a:solidFill>
                <a:cs typeface="NikoshBAN" pitchFamily="2" charset="0"/>
                <a:hlinkClick r:id="rId4"/>
              </a:rPr>
              <a:t>96</a:t>
            </a:r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hlinkClick r:id="rId4"/>
              </a:rPr>
              <a:t>mosiahati@gmail.com</a:t>
            </a:r>
            <a:endParaRPr lang="en-US" sz="1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Mobile :  </a:t>
            </a:r>
            <a:r>
              <a:rPr lang="en-US" sz="1400" dirty="0" smtClean="0">
                <a:solidFill>
                  <a:srgbClr val="002060"/>
                </a:solidFill>
                <a:latin typeface="+mj-lt"/>
                <a:cs typeface="NikoshBAN" pitchFamily="2" charset="0"/>
              </a:rPr>
              <a:t>01713923056 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990600"/>
            <a:ext cx="2743200" cy="646986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C0000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724400" y="2133600"/>
            <a:ext cx="3810000" cy="4191000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৮ম</a:t>
            </a:r>
            <a:r>
              <a:rPr lang="bn-BD" sz="2800" b="1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800" b="1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2800" b="1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2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৪র্থ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অধ্যায়ঃ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পাঠ-২: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2800" dirty="0" smtClean="0">
              <a:solidFill>
                <a:srgbClr val="330BC5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27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BD" sz="2800" dirty="0" smtClean="0">
                <a:solidFill>
                  <a:srgbClr val="330BC5"/>
                </a:solidFill>
                <a:latin typeface="NikoshBAN" pitchFamily="2" charset="0"/>
                <a:cs typeface="NikoshBAN" pitchFamily="2" charset="0"/>
              </a:rPr>
              <a:t> ইং</a:t>
            </a:r>
          </a:p>
        </p:txBody>
      </p:sp>
      <p:sp>
        <p:nvSpPr>
          <p:cNvPr id="11" name="Oval 10"/>
          <p:cNvSpPr/>
          <p:nvPr/>
        </p:nvSpPr>
        <p:spPr>
          <a:xfrm>
            <a:off x="1752600" y="2225566"/>
            <a:ext cx="1524000" cy="1736834"/>
          </a:xfrm>
          <a:prstGeom prst="ellipse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1371600"/>
            <a:ext cx="3886200" cy="762000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দেখি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122531"/>
              </p:ext>
            </p:extLst>
          </p:nvPr>
        </p:nvGraphicFramePr>
        <p:xfrm>
          <a:off x="3429000" y="2819400"/>
          <a:ext cx="2353733" cy="1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19400"/>
                        <a:ext cx="2353733" cy="1985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041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95600"/>
            <a:ext cx="7467600" cy="1524000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Wave1">
              <a:avLst/>
            </a:prstTxWarp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ফসল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endParaRPr lang="en-US" b="1" dirty="0">
              <a:ln/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1219200"/>
            <a:ext cx="4114800" cy="1066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endParaRPr lang="en-US" sz="44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9409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920875"/>
            <a:ext cx="5334000" cy="5778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………</a:t>
            </a:r>
            <a:endParaRPr lang="en-US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7315200" cy="3352800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কবলিত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খরা অবস্থায় ফসল উৎপাদন কৌশলগুলোর নাম লিখতে পারবে।</a:t>
            </a:r>
          </a:p>
          <a:p>
            <a:pPr algn="just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কৌশলগুলো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rame 5"/>
          <p:cNvSpPr/>
          <p:nvPr/>
        </p:nvSpPr>
        <p:spPr>
          <a:xfrm>
            <a:off x="1600200" y="533400"/>
            <a:ext cx="5943600" cy="1143000"/>
          </a:xfrm>
          <a:prstGeom prst="frame">
            <a:avLst>
              <a:gd name="adj1" fmla="val 244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43275" y="3244334"/>
            <a:ext cx="1457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dirty="0"/>
              <a:t>এ পাঠ শেষে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2050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9564"/>
            <a:ext cx="3702449" cy="2563235"/>
          </a:xfrm>
          <a:prstGeom prst="round2Diag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62" y="3684391"/>
            <a:ext cx="3754060" cy="2402599"/>
          </a:xfrm>
          <a:prstGeom prst="round2Diag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684391"/>
            <a:ext cx="3550048" cy="2486057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3915" y="838200"/>
            <a:ext cx="3840154" cy="25146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461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33400"/>
            <a:ext cx="3911600" cy="2819400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4758"/>
            <a:ext cx="4038599" cy="2635702"/>
          </a:xfrm>
          <a:prstGeom prst="rect">
            <a:avLst/>
          </a:prstGeom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80" y="533400"/>
            <a:ext cx="3971220" cy="2819399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4800600" y="3733800"/>
            <a:ext cx="3810000" cy="2438400"/>
          </a:xfrm>
          <a:prstGeom prst="round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7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33400"/>
            <a:ext cx="4100945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2093"/>
            <a:ext cx="4038599" cy="2692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32-Point Star 8"/>
          <p:cNvSpPr/>
          <p:nvPr/>
        </p:nvSpPr>
        <p:spPr>
          <a:xfrm>
            <a:off x="457200" y="685800"/>
            <a:ext cx="3733800" cy="2590800"/>
          </a:xfrm>
          <a:prstGeom prst="star32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নষ্টকরণ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657600"/>
            <a:ext cx="4038600" cy="2663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8769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295</Words>
  <Application>Microsoft Office PowerPoint</Application>
  <PresentationFormat>On-screen Show (4:3)</PresentationFormat>
  <Paragraphs>79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NikoshBAN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এসো একটি ভিডিও দেখি</vt:lpstr>
      <vt:lpstr>খরা অবস্থায় ফসল উৎপাদন কৌশল</vt:lpstr>
      <vt:lpstr>এই পাঠ শেষে শিক্ষার্থীরা………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দলীয় কাজ</vt:lpstr>
      <vt:lpstr>মূল্যায়ন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NEER</dc:creator>
  <cp:lastModifiedBy>UTPAL</cp:lastModifiedBy>
  <cp:revision>114</cp:revision>
  <dcterms:created xsi:type="dcterms:W3CDTF">2006-08-16T00:00:00Z</dcterms:created>
  <dcterms:modified xsi:type="dcterms:W3CDTF">2016-08-06T10:35:20Z</dcterms:modified>
</cp:coreProperties>
</file>